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90F86E-A057-4FD8-BF58-44705529DDB6}">
  <a:tblStyle styleId="{DA90F86E-A057-4FD8-BF58-44705529DDB6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9FE"/>
          </a:solidFill>
        </a:fill>
      </a:tcStyle>
    </a:wholeTbl>
    <a:band1H>
      <a:tcTxStyle/>
      <a:tcStyle>
        <a:tcBdr/>
        <a:fill>
          <a:solidFill>
            <a:srgbClr val="DEF3F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F3F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F9F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F9F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053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2"/>
            <p:cNvSpPr/>
            <p:nvPr/>
          </p:nvSpPr>
          <p:spPr>
            <a:xfrm>
              <a:off x="-10068" y="2615721"/>
              <a:ext cx="5488038" cy="2838132"/>
            </a:xfrm>
            <a:custGeom>
              <a:avLst/>
              <a:gdLst/>
              <a:ahLst/>
              <a:cxnLst/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9972" y="4978661"/>
              <a:ext cx="133444" cy="6997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04766" y="2944450"/>
              <a:ext cx="84623" cy="9601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4599" y="3125088"/>
              <a:ext cx="100897" cy="813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59199" y="3294334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05163" y="3133224"/>
              <a:ext cx="115543" cy="87878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9430" y="2687325"/>
              <a:ext cx="92760" cy="115543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12505" y="3522166"/>
              <a:ext cx="92760" cy="7323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74345" y="3401740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07725" y="4332596"/>
              <a:ext cx="84623" cy="81368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77702" y="4225189"/>
              <a:ext cx="102524" cy="8462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450267" y="3751625"/>
              <a:ext cx="76486" cy="8136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731802" y="3706058"/>
              <a:ext cx="84623" cy="104152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9421" y="3559595"/>
              <a:ext cx="89505" cy="109034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15131" y="3971320"/>
              <a:ext cx="104152" cy="8950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00087" y="4413964"/>
              <a:ext cx="91133" cy="10740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73152" y="4425356"/>
              <a:ext cx="84623" cy="9927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111812" y="4591347"/>
              <a:ext cx="76486" cy="84623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176907" y="4698754"/>
              <a:ext cx="99270" cy="7974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53458" y="4591347"/>
              <a:ext cx="96015" cy="7160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01113" y="3033955"/>
              <a:ext cx="87878" cy="7323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00947" y="2924921"/>
              <a:ext cx="73232" cy="9276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4631" y="3009544"/>
              <a:ext cx="118798" cy="100897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65977" y="3956673"/>
              <a:ext cx="460546" cy="476819"/>
            </a:xfrm>
            <a:custGeom>
              <a:avLst/>
              <a:gdLst/>
              <a:ahLst/>
              <a:cxnLst/>
              <a:rect l="l" t="t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81918" y="3474972"/>
              <a:ext cx="1021988" cy="831586"/>
            </a:xfrm>
            <a:custGeom>
              <a:avLst/>
              <a:gdLst/>
              <a:ahLst/>
              <a:cxnLst/>
              <a:rect l="l" t="t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24664" y="4363516"/>
              <a:ext cx="488211" cy="953638"/>
            </a:xfrm>
            <a:custGeom>
              <a:avLst/>
              <a:gdLst/>
              <a:ahLst/>
              <a:cxnLst/>
              <a:rect l="l" t="t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28113" y="2845180"/>
              <a:ext cx="1083828" cy="668849"/>
            </a:xfrm>
            <a:custGeom>
              <a:avLst/>
              <a:gdLst/>
              <a:ahLst/>
              <a:cxnLst/>
              <a:rect l="l" t="t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086" y="3136479"/>
              <a:ext cx="615146" cy="304318"/>
            </a:xfrm>
            <a:custGeom>
              <a:avLst/>
              <a:gdLst/>
              <a:ahLst/>
              <a:cxnLst/>
              <a:rect l="l" t="t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45487" y="4575074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424230" y="3663747"/>
              <a:ext cx="621655" cy="354767"/>
            </a:xfrm>
            <a:custGeom>
              <a:avLst/>
              <a:gdLst/>
              <a:ahLst/>
              <a:cxnLst/>
              <a:rect l="l" t="t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01243" y="2687325"/>
              <a:ext cx="961775" cy="445899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44451" y="2924921"/>
              <a:ext cx="537032" cy="174129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145" y="2664542"/>
              <a:ext cx="1091965" cy="541914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0364" y="2952586"/>
              <a:ext cx="603754" cy="21969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4" name="Google Shape;124;p2"/>
          <p:cNvSpPr/>
          <p:nvPr/>
        </p:nvSpPr>
        <p:spPr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11344377" y="-90185"/>
            <a:ext cx="858702" cy="838096"/>
            <a:chOff x="11141920" y="30802"/>
            <a:chExt cx="858702" cy="838096"/>
          </a:xfrm>
        </p:grpSpPr>
        <p:sp>
          <p:nvSpPr>
            <p:cNvPr id="126" name="Google Shape;126;p2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-23365" y="3007512"/>
            <a:ext cx="12188952" cy="3850488"/>
          </a:xfrm>
          <a:custGeom>
            <a:avLst/>
            <a:gdLst/>
            <a:ahLst/>
            <a:cxnLst/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6" name="Google Shape;136;p2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2"/>
            <p:cNvSpPr/>
            <p:nvPr/>
          </p:nvSpPr>
          <p:spPr>
            <a:xfrm>
              <a:off x="3019" y="2576"/>
              <a:ext cx="85" cy="9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57" y="2617"/>
              <a:ext cx="116" cy="73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133" y="2676"/>
              <a:ext cx="71" cy="2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003" y="2742"/>
              <a:ext cx="234" cy="198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590" y="2068"/>
              <a:ext cx="90" cy="22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000" y="1631"/>
              <a:ext cx="1600" cy="1531"/>
            </a:xfrm>
            <a:custGeom>
              <a:avLst/>
              <a:gdLst/>
              <a:ahLst/>
              <a:cxnLst/>
              <a:rect l="l" t="t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433" y="1740"/>
              <a:ext cx="560" cy="17"/>
            </a:xfrm>
            <a:custGeom>
              <a:avLst/>
              <a:gdLst/>
              <a:ahLst/>
              <a:cxnLst/>
              <a:rect l="l" t="t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000" y="1757"/>
              <a:ext cx="1640" cy="14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9" y="1251"/>
              <a:ext cx="59" cy="57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05" y="1256"/>
              <a:ext cx="274" cy="302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31" y="1454"/>
              <a:ext cx="248" cy="109"/>
            </a:xfrm>
            <a:custGeom>
              <a:avLst/>
              <a:gdLst/>
              <a:ahLst/>
              <a:cxnLst/>
              <a:rect l="l" t="t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33" y="1483"/>
              <a:ext cx="68" cy="37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414" y="1116"/>
              <a:ext cx="605" cy="584"/>
            </a:xfrm>
            <a:custGeom>
              <a:avLst/>
              <a:gdLst/>
              <a:ahLst/>
              <a:cxnLst/>
              <a:rect l="l" t="t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461" y="2565"/>
              <a:ext cx="503" cy="578"/>
            </a:xfrm>
            <a:custGeom>
              <a:avLst/>
              <a:gdLst/>
              <a:ahLst/>
              <a:cxnLst/>
              <a:rect l="l" t="t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695" y="2567"/>
              <a:ext cx="33" cy="576"/>
            </a:xfrm>
            <a:custGeom>
              <a:avLst/>
              <a:gdLst/>
              <a:ahLst/>
              <a:cxnLst/>
              <a:rect l="l" t="t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95" y="2076"/>
              <a:ext cx="357" cy="356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969" y="2076"/>
              <a:ext cx="355" cy="356"/>
            </a:xfrm>
            <a:custGeom>
              <a:avLst/>
              <a:gdLst/>
              <a:ahLst/>
              <a:cxnLst/>
              <a:rect l="l" t="t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00" y="1608"/>
              <a:ext cx="1635" cy="479"/>
            </a:xfrm>
            <a:custGeom>
              <a:avLst/>
              <a:gdLst/>
              <a:ahLst/>
              <a:cxnLst/>
              <a:rect l="l" t="t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73" y="3143"/>
              <a:ext cx="491" cy="12"/>
            </a:xfrm>
            <a:custGeom>
              <a:avLst/>
              <a:gdLst/>
              <a:ahLst/>
              <a:cxnLst/>
              <a:rect l="l" t="t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2"/>
            <p:cNvSpPr/>
            <p:nvPr/>
          </p:nvSpPr>
          <p:spPr>
            <a:xfrm>
              <a:off x="3359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65" y="1904"/>
              <a:ext cx="562" cy="789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53" y="1620"/>
              <a:ext cx="596" cy="192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07" y="1788"/>
              <a:ext cx="305" cy="661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84" y="1779"/>
              <a:ext cx="392" cy="666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2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2"/>
            <p:cNvSpPr/>
            <p:nvPr/>
          </p:nvSpPr>
          <p:spPr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4666" y="5016746"/>
              <a:ext cx="1318938" cy="1851676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3496" y="4350236"/>
              <a:ext cx="1398732" cy="450598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3316" y="4723387"/>
              <a:ext cx="919971" cy="1563012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2911335" y="4572470"/>
            <a:ext cx="1850498" cy="2295951"/>
            <a:chOff x="3367" y="1523"/>
            <a:chExt cx="943" cy="1170"/>
          </a:xfrm>
        </p:grpSpPr>
        <p:sp>
          <p:nvSpPr>
            <p:cNvPr id="175" name="Google Shape;175;p2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4042661" y="5351893"/>
            <a:ext cx="349250" cy="223837"/>
          </a:xfrm>
          <a:custGeom>
            <a:avLst/>
            <a:gdLst/>
            <a:ahLst/>
            <a:cxnLst/>
            <a:rect l="l" t="t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/>
            <a:ahLst/>
            <a:cxnLst/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 cap="flat" cmpd="sng">
            <a:solidFill>
              <a:srgbClr val="F9D43B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2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2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avLst/>
              <a:gdLst/>
              <a:ahLst/>
              <a:cxnLst/>
              <a:rect l="l" t="t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avLst/>
              <a:gdLst/>
              <a:ahLst/>
              <a:cxnLst/>
              <a:rect l="l" t="t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avLst/>
              <a:gdLst/>
              <a:ahLst/>
              <a:cxnLst/>
              <a:rect l="l" t="t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avLst/>
              <a:gdLst/>
              <a:ahLst/>
              <a:cxnLst/>
              <a:rect l="l" t="t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avLst/>
              <a:gdLst/>
              <a:ahLst/>
              <a:cxnLst/>
              <a:rect l="l" t="t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avLst/>
              <a:gdLst/>
              <a:ahLst/>
              <a:cxnLst/>
              <a:rect l="l" t="t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avLst/>
              <a:gdLst/>
              <a:ahLst/>
              <a:cxnLst/>
              <a:rect l="l" t="t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avLst/>
              <a:gdLst/>
              <a:ahLst/>
              <a:cxnLst/>
              <a:rect l="l" t="t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avLst/>
              <a:gdLst/>
              <a:ahLst/>
              <a:cxnLst/>
              <a:rect l="l" t="t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avLst/>
              <a:gdLst/>
              <a:ahLst/>
              <a:cxnLst/>
              <a:rect l="l" t="t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avLst/>
              <a:gdLst/>
              <a:ahLst/>
              <a:cxnLst/>
              <a:rect l="l" t="t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avLst/>
              <a:gdLst/>
              <a:ahLst/>
              <a:cxnLst/>
              <a:rect l="l" t="t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avLst/>
              <a:gdLst/>
              <a:ahLst/>
              <a:cxnLst/>
              <a:rect l="l" t="t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avLst/>
              <a:gdLst/>
              <a:ahLst/>
              <a:cxnLst/>
              <a:rect l="l" t="t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avLst/>
              <a:gdLst/>
              <a:ahLst/>
              <a:cxnLst/>
              <a:rect l="l" t="t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2"/>
            <p:cNvSpPr/>
            <p:nvPr/>
          </p:nvSpPr>
          <p:spPr>
            <a:xfrm>
              <a:off x="4743" y="2342"/>
              <a:ext cx="47" cy="38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57" y="1532"/>
              <a:ext cx="668" cy="831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73" y="1612"/>
              <a:ext cx="274" cy="199"/>
            </a:xfrm>
            <a:custGeom>
              <a:avLst/>
              <a:gdLst/>
              <a:ahLst/>
              <a:cxnLst/>
              <a:rect l="l" t="t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435" y="1709"/>
              <a:ext cx="675" cy="5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25" y="1752"/>
              <a:ext cx="208" cy="491"/>
            </a:xfrm>
            <a:custGeom>
              <a:avLst/>
              <a:gdLst/>
              <a:ahLst/>
              <a:cxnLst/>
              <a:rect l="l" t="t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26" y="1804"/>
              <a:ext cx="83" cy="415"/>
            </a:xfrm>
            <a:custGeom>
              <a:avLst/>
              <a:gdLst/>
              <a:ahLst/>
              <a:cxnLst/>
              <a:rect l="l" t="t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846" y="1286"/>
              <a:ext cx="942" cy="1174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90" y="1492"/>
              <a:ext cx="898" cy="978"/>
            </a:xfrm>
            <a:custGeom>
              <a:avLst/>
              <a:gdLst/>
              <a:ahLst/>
              <a:cxnLst/>
              <a:rect l="l" t="t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02" y="1567"/>
              <a:ext cx="324" cy="754"/>
            </a:xfrm>
            <a:custGeom>
              <a:avLst/>
              <a:gdLst/>
              <a:ahLst/>
              <a:cxnLst/>
              <a:rect l="l" t="t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70" y="1645"/>
              <a:ext cx="203" cy="657"/>
            </a:xfrm>
            <a:custGeom>
              <a:avLst/>
              <a:gdLst/>
              <a:ahLst/>
              <a:cxnLst/>
              <a:rect l="l" t="t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533" y="1650"/>
              <a:ext cx="132" cy="692"/>
            </a:xfrm>
            <a:custGeom>
              <a:avLst/>
              <a:gdLst/>
              <a:ahLst/>
              <a:cxnLst/>
              <a:rect l="l" t="t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228" y="1388"/>
              <a:ext cx="359" cy="229"/>
            </a:xfrm>
            <a:custGeom>
              <a:avLst/>
              <a:gdLst/>
              <a:ahLst/>
              <a:cxnLst/>
              <a:rect l="l" t="t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309" y="1388"/>
              <a:ext cx="304" cy="255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887" y="1740"/>
              <a:ext cx="1901" cy="1258"/>
            </a:xfrm>
            <a:custGeom>
              <a:avLst/>
              <a:gdLst/>
              <a:ahLst/>
              <a:cxnLst/>
              <a:rect l="l" t="t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94" y="2070"/>
              <a:ext cx="1894" cy="928"/>
            </a:xfrm>
            <a:custGeom>
              <a:avLst/>
              <a:gdLst/>
              <a:ahLst/>
              <a:cxnLst/>
              <a:rect l="l" t="t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586" y="1792"/>
              <a:ext cx="1060" cy="588"/>
            </a:xfrm>
            <a:custGeom>
              <a:avLst/>
              <a:gdLst/>
              <a:ahLst/>
              <a:cxnLst/>
              <a:rect l="l" t="t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81" y="2238"/>
              <a:ext cx="506" cy="760"/>
            </a:xfrm>
            <a:custGeom>
              <a:avLst/>
              <a:gdLst/>
              <a:ahLst/>
              <a:cxnLst/>
              <a:rect l="l" t="t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67" y="1808"/>
              <a:ext cx="92" cy="331"/>
            </a:xfrm>
            <a:custGeom>
              <a:avLst/>
              <a:gdLst/>
              <a:ahLst/>
              <a:cxnLst/>
              <a:rect l="l" t="t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86" y="2068"/>
              <a:ext cx="453" cy="149"/>
            </a:xfrm>
            <a:custGeom>
              <a:avLst/>
              <a:gdLst/>
              <a:ahLst/>
              <a:cxnLst/>
              <a:rect l="l" t="t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640" y="2408"/>
              <a:ext cx="258" cy="590"/>
            </a:xfrm>
            <a:custGeom>
              <a:avLst/>
              <a:gdLst/>
              <a:ahLst/>
              <a:cxnLst/>
              <a:rect l="l" t="t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605" y="2392"/>
              <a:ext cx="323" cy="606"/>
            </a:xfrm>
            <a:custGeom>
              <a:avLst/>
              <a:gdLst/>
              <a:ahLst/>
              <a:cxnLst/>
              <a:rect l="l" t="t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540" y="2444"/>
              <a:ext cx="248" cy="554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507" y="2427"/>
              <a:ext cx="281" cy="571"/>
            </a:xfrm>
            <a:custGeom>
              <a:avLst/>
              <a:gdLst/>
              <a:ahLst/>
              <a:cxnLst/>
              <a:rect l="l" t="t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9" y="1848"/>
              <a:ext cx="50" cy="251"/>
            </a:xfrm>
            <a:custGeom>
              <a:avLst/>
              <a:gdLst/>
              <a:ahLst/>
              <a:cxnLst/>
              <a:rect l="l" t="t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 rot="-8772501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2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5" name="Google Shape;255;p2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1"/>
          <p:cNvSpPr txBox="1">
            <a:spLocks noGrp="1"/>
          </p:cNvSpPr>
          <p:nvPr>
            <p:ph type="body" idx="1"/>
          </p:nvPr>
        </p:nvSpPr>
        <p:spPr>
          <a:xfrm rot="5400000">
            <a:off x="4019550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1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"/>
          <p:cNvSpPr txBox="1">
            <a:spLocks noGrp="1"/>
          </p:cNvSpPr>
          <p:nvPr>
            <p:ph type="title"/>
          </p:nvPr>
        </p:nvSpPr>
        <p:spPr>
          <a:xfrm rot="5400000">
            <a:off x="7249584" y="2067983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2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7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1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2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Μόνο τίτλος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>
            <a:off x="8643511" y="3888584"/>
            <a:ext cx="213014" cy="1001327"/>
          </a:xfrm>
          <a:custGeom>
            <a:avLst/>
            <a:gdLst/>
            <a:ahLst/>
            <a:cxnLst/>
            <a:rect l="l" t="t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7" name="Google Shape;277;p6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78" name="Google Shape;278;p6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835" y="33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283" y="1760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805" y="1379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62" name="Google Shape;362;p6"/>
            <p:cNvSpPr/>
            <p:nvPr/>
          </p:nvSpPr>
          <p:spPr>
            <a:xfrm>
              <a:off x="3858" y="1801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79" y="2551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89" y="234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679" y="2844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889" y="2967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79" y="2220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889" y="201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679" y="1904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679" y="1608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889" y="169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737" y="1710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5" name="Google Shape;445;p6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46" name="Google Shape;446;p6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811" y="273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8" name="Google Shape;528;p6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29" name="Google Shape;529;p6"/>
            <p:cNvSpPr/>
            <p:nvPr/>
          </p:nvSpPr>
          <p:spPr>
            <a:xfrm>
              <a:off x="3539" y="1906"/>
              <a:ext cx="192" cy="212"/>
            </a:xfrm>
            <a:custGeom>
              <a:avLst/>
              <a:gdLst/>
              <a:ahLst/>
              <a:cxnLst/>
              <a:rect l="l" t="t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603" y="1925"/>
              <a:ext cx="17" cy="1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636" y="1889"/>
              <a:ext cx="26" cy="31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622" y="1889"/>
              <a:ext cx="28" cy="36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4061" y="1915"/>
              <a:ext cx="191" cy="210"/>
            </a:xfrm>
            <a:custGeom>
              <a:avLst/>
              <a:gdLst/>
              <a:ahLst/>
              <a:cxnLst/>
              <a:rect l="l" t="t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4163" y="218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4132" y="1899"/>
              <a:ext cx="26" cy="33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4144" y="1896"/>
              <a:ext cx="26" cy="36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3369" y="2088"/>
              <a:ext cx="140" cy="94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4172" y="2102"/>
              <a:ext cx="137" cy="94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3815" y="2414"/>
              <a:ext cx="64" cy="539"/>
            </a:xfrm>
            <a:custGeom>
              <a:avLst/>
              <a:gdLst/>
              <a:ahLst/>
              <a:cxnLst/>
              <a:rect l="l" t="t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3679" y="2388"/>
              <a:ext cx="304" cy="153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3457" y="2073"/>
              <a:ext cx="779" cy="357"/>
            </a:xfrm>
            <a:custGeom>
              <a:avLst/>
              <a:gdLst/>
              <a:ahLst/>
              <a:cxnLst/>
              <a:rect l="l" t="t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3702" y="1828"/>
              <a:ext cx="300" cy="304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3679" y="2043"/>
              <a:ext cx="311" cy="11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665" y="2376"/>
              <a:ext cx="325" cy="113"/>
            </a:xfrm>
            <a:custGeom>
              <a:avLst/>
              <a:gdLst/>
              <a:ahLst/>
              <a:cxnLst/>
              <a:rect l="l" t="t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3650" y="1563"/>
              <a:ext cx="399" cy="369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863" y="1920"/>
              <a:ext cx="66" cy="40"/>
            </a:xfrm>
            <a:custGeom>
              <a:avLst/>
              <a:gdLst/>
              <a:ahLst/>
              <a:cxnLst/>
              <a:rect l="l" t="t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3780" y="1920"/>
              <a:ext cx="62" cy="4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709" y="1948"/>
              <a:ext cx="291" cy="130"/>
            </a:xfrm>
            <a:custGeom>
              <a:avLst/>
              <a:gdLst/>
              <a:ahLst/>
              <a:cxnLst/>
              <a:rect l="l" t="t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745" y="1981"/>
              <a:ext cx="196" cy="29"/>
            </a:xfrm>
            <a:custGeom>
              <a:avLst/>
              <a:gdLst/>
              <a:ahLst/>
              <a:cxnLst/>
              <a:rect l="l" t="t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21" y="1943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912" y="1960"/>
              <a:ext cx="50" cy="5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3724" y="2187"/>
              <a:ext cx="103" cy="116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3768" y="1754"/>
              <a:ext cx="163" cy="88"/>
            </a:xfrm>
            <a:custGeom>
              <a:avLst/>
              <a:gdLst/>
              <a:ahLst/>
              <a:cxnLst/>
              <a:rect l="l" t="t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3719" y="2407"/>
              <a:ext cx="243" cy="35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835" y="2116"/>
              <a:ext cx="14" cy="284"/>
            </a:xfrm>
            <a:custGeom>
              <a:avLst/>
              <a:gdLst/>
              <a:ahLst/>
              <a:cxnLst/>
              <a:rect l="l" t="t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170" y="1941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7" name="Google Shape;557;p6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58" name="Google Shape;558;p6"/>
            <p:cNvSpPr/>
            <p:nvPr/>
          </p:nvSpPr>
          <p:spPr>
            <a:xfrm>
              <a:off x="3043" y="1455"/>
              <a:ext cx="518" cy="649"/>
            </a:xfrm>
            <a:custGeom>
              <a:avLst/>
              <a:gdLst/>
              <a:ahLst/>
              <a:cxnLst/>
              <a:rect l="l" t="t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3801" y="2488"/>
              <a:ext cx="86" cy="807"/>
            </a:xfrm>
            <a:custGeom>
              <a:avLst/>
              <a:gdLst/>
              <a:ahLst/>
              <a:cxnLst/>
              <a:rect l="l" t="t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586" y="2513"/>
              <a:ext cx="553" cy="286"/>
            </a:xfrm>
            <a:custGeom>
              <a:avLst/>
              <a:gdLst/>
              <a:ahLst/>
              <a:cxnLst/>
              <a:rect l="l" t="t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3124" y="1939"/>
              <a:ext cx="1417" cy="763"/>
            </a:xfrm>
            <a:custGeom>
              <a:avLst/>
              <a:gdLst/>
              <a:ahLst/>
              <a:cxnLst/>
              <a:rect l="l" t="t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453" y="1967"/>
              <a:ext cx="251" cy="175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968" y="1967"/>
              <a:ext cx="248" cy="175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549" y="1495"/>
              <a:ext cx="548" cy="557"/>
            </a:xfrm>
            <a:custGeom>
              <a:avLst/>
              <a:gdLst/>
              <a:ahLst/>
              <a:cxnLst/>
              <a:rect l="l" t="t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3572" y="1889"/>
              <a:ext cx="567" cy="208"/>
            </a:xfrm>
            <a:custGeom>
              <a:avLst/>
              <a:gdLst/>
              <a:ahLst/>
              <a:cxnLst/>
              <a:rect l="l" t="t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464" y="1107"/>
              <a:ext cx="756" cy="591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686" y="1665"/>
              <a:ext cx="113" cy="64"/>
            </a:xfrm>
            <a:custGeom>
              <a:avLst/>
              <a:gdLst/>
              <a:ahLst/>
              <a:cxnLst/>
              <a:rect l="l" t="t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839" y="1665"/>
              <a:ext cx="118" cy="64"/>
            </a:xfrm>
            <a:custGeom>
              <a:avLst/>
              <a:gdLst/>
              <a:ahLst/>
              <a:cxnLst/>
              <a:rect l="l" t="t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51" y="1717"/>
              <a:ext cx="534" cy="231"/>
            </a:xfrm>
            <a:custGeom>
              <a:avLst/>
              <a:gdLst/>
              <a:ahLst/>
              <a:cxnLst/>
              <a:rect l="l" t="t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662" y="1771"/>
              <a:ext cx="357" cy="54"/>
            </a:xfrm>
            <a:custGeom>
              <a:avLst/>
              <a:gdLst/>
              <a:ahLst/>
              <a:cxnLst/>
              <a:rect l="l" t="t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957" y="1710"/>
              <a:ext cx="104" cy="94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627" y="1731"/>
              <a:ext cx="85" cy="101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3868" y="2154"/>
              <a:ext cx="191" cy="208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3674" y="1334"/>
              <a:ext cx="300" cy="187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3827" y="2019"/>
              <a:ext cx="29" cy="515"/>
            </a:xfrm>
            <a:custGeom>
              <a:avLst/>
              <a:gdLst/>
              <a:ahLst/>
              <a:cxnLst/>
              <a:rect l="l" t="t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638" y="2541"/>
              <a:ext cx="442" cy="61"/>
            </a:xfrm>
            <a:custGeom>
              <a:avLst/>
              <a:gdLst/>
              <a:ahLst/>
              <a:cxnLst/>
              <a:rect l="l" t="t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78" name="Google Shape;578;p6"/>
          <p:cNvSpPr/>
          <p:nvPr/>
        </p:nvSpPr>
        <p:spPr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9" name="Google Shape;579;p6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80" name="Google Shape;580;p6"/>
            <p:cNvSpPr/>
            <p:nvPr/>
          </p:nvSpPr>
          <p:spPr>
            <a:xfrm>
              <a:off x="3336" y="1462"/>
              <a:ext cx="748" cy="931"/>
            </a:xfrm>
            <a:custGeom>
              <a:avLst/>
              <a:gdLst/>
              <a:ahLst/>
              <a:cxnLst/>
              <a:rect l="l" t="t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3423" y="1552"/>
              <a:ext cx="307" cy="222"/>
            </a:xfrm>
            <a:custGeom>
              <a:avLst/>
              <a:gdLst/>
              <a:ahLst/>
              <a:cxnLst/>
              <a:rect l="l" t="t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3241" y="1661"/>
              <a:ext cx="754" cy="661"/>
            </a:xfrm>
            <a:custGeom>
              <a:avLst/>
              <a:gdLst/>
              <a:ahLst/>
              <a:cxnLst/>
              <a:rect l="l" t="t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481" y="1188"/>
              <a:ext cx="1055" cy="1314"/>
            </a:xfrm>
            <a:custGeom>
              <a:avLst/>
              <a:gdLst/>
              <a:ahLst/>
              <a:cxnLst/>
              <a:rect l="l" t="t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2481" y="1420"/>
              <a:ext cx="1006" cy="1093"/>
            </a:xfrm>
            <a:custGeom>
              <a:avLst/>
              <a:gdLst/>
              <a:ahLst/>
              <a:cxnLst/>
              <a:rect l="l" t="t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3111" y="1502"/>
              <a:ext cx="362" cy="844"/>
            </a:xfrm>
            <a:custGeom>
              <a:avLst/>
              <a:gdLst/>
              <a:ahLst/>
              <a:cxnLst/>
              <a:rect l="l" t="t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3057" y="1590"/>
              <a:ext cx="227" cy="734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2615" y="1594"/>
              <a:ext cx="149" cy="778"/>
            </a:xfrm>
            <a:custGeom>
              <a:avLst/>
              <a:gdLst/>
              <a:ahLst/>
              <a:cxnLst/>
              <a:rect l="l" t="t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2705" y="1301"/>
              <a:ext cx="401" cy="256"/>
            </a:xfrm>
            <a:custGeom>
              <a:avLst/>
              <a:gdLst/>
              <a:ahLst/>
              <a:cxnLst/>
              <a:rect l="l" t="t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2674" y="1301"/>
              <a:ext cx="340" cy="286"/>
            </a:xfrm>
            <a:custGeom>
              <a:avLst/>
              <a:gdLst/>
              <a:ahLst/>
              <a:cxnLst/>
              <a:rect l="l" t="t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080" y="2055"/>
              <a:ext cx="1136" cy="1018"/>
            </a:xfrm>
            <a:custGeom>
              <a:avLst/>
              <a:gdLst/>
              <a:ahLst/>
              <a:cxnLst/>
              <a:rect l="l" t="t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217" y="2235"/>
              <a:ext cx="992" cy="838"/>
            </a:xfrm>
            <a:custGeom>
              <a:avLst/>
              <a:gdLst/>
              <a:ahLst/>
              <a:cxnLst/>
              <a:rect l="l" t="t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472" y="2388"/>
              <a:ext cx="101" cy="624"/>
            </a:xfrm>
            <a:custGeom>
              <a:avLst/>
              <a:gdLst/>
              <a:ahLst/>
              <a:cxnLst/>
              <a:rect l="l" t="t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840" y="2556"/>
              <a:ext cx="132" cy="463"/>
            </a:xfrm>
            <a:custGeom>
              <a:avLst/>
              <a:gdLst/>
              <a:ahLst/>
              <a:cxnLst/>
              <a:rect l="l" t="t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517" y="2102"/>
              <a:ext cx="408" cy="274"/>
            </a:xfrm>
            <a:custGeom>
              <a:avLst/>
              <a:gdLst/>
              <a:ahLst/>
              <a:cxnLst/>
              <a:rect l="l" t="t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949" y="2414"/>
              <a:ext cx="234" cy="648"/>
            </a:xfrm>
            <a:custGeom>
              <a:avLst/>
              <a:gdLst/>
              <a:ahLst/>
              <a:cxnLst/>
              <a:rect l="l" t="t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179" y="2322"/>
              <a:ext cx="276" cy="744"/>
            </a:xfrm>
            <a:custGeom>
              <a:avLst/>
              <a:gdLst/>
              <a:ahLst/>
              <a:cxnLst/>
              <a:rect l="l" t="t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3773" y="1710"/>
              <a:ext cx="233" cy="548"/>
            </a:xfrm>
            <a:custGeom>
              <a:avLst/>
              <a:gdLst/>
              <a:ahLst/>
              <a:cxnLst/>
              <a:rect l="l" t="t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3690" y="1765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2481" y="1663"/>
              <a:ext cx="2130" cy="1410"/>
            </a:xfrm>
            <a:custGeom>
              <a:avLst/>
              <a:gdLst/>
              <a:ahLst/>
              <a:cxnLst/>
              <a:rect l="l" t="t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481" y="2036"/>
              <a:ext cx="2118" cy="1037"/>
            </a:xfrm>
            <a:custGeom>
              <a:avLst/>
              <a:gdLst/>
              <a:ahLst/>
              <a:cxnLst/>
              <a:rect l="l" t="t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639" y="1755"/>
              <a:ext cx="1186" cy="657"/>
            </a:xfrm>
            <a:custGeom>
              <a:avLst/>
              <a:gdLst/>
              <a:ahLst/>
              <a:cxnLst/>
              <a:rect l="l" t="t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3938" y="2223"/>
              <a:ext cx="567" cy="850"/>
            </a:xfrm>
            <a:custGeom>
              <a:avLst/>
              <a:gdLst/>
              <a:ahLst/>
              <a:cxnLst/>
              <a:rect l="l" t="t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3073" y="1769"/>
              <a:ext cx="102" cy="374"/>
            </a:xfrm>
            <a:custGeom>
              <a:avLst/>
              <a:gdLst/>
              <a:ahLst/>
              <a:cxnLst/>
              <a:rect l="l" t="t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3477" y="2414"/>
              <a:ext cx="291" cy="659"/>
            </a:xfrm>
            <a:custGeom>
              <a:avLst/>
              <a:gdLst/>
              <a:ahLst/>
              <a:cxnLst/>
              <a:rect l="l" t="t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3442" y="2393"/>
              <a:ext cx="364" cy="680"/>
            </a:xfrm>
            <a:custGeom>
              <a:avLst/>
              <a:gdLst/>
              <a:ahLst/>
              <a:cxnLst/>
              <a:rect l="l" t="t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481" y="2452"/>
              <a:ext cx="276" cy="621"/>
            </a:xfrm>
            <a:custGeom>
              <a:avLst/>
              <a:gdLst/>
              <a:ahLst/>
              <a:cxnLst/>
              <a:rect l="l" t="t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481" y="2433"/>
              <a:ext cx="314" cy="640"/>
            </a:xfrm>
            <a:custGeom>
              <a:avLst/>
              <a:gdLst/>
              <a:ahLst/>
              <a:cxnLst/>
              <a:rect l="l" t="t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307" y="1817"/>
              <a:ext cx="57" cy="281"/>
            </a:xfrm>
            <a:custGeom>
              <a:avLst/>
              <a:gdLst/>
              <a:ahLst/>
              <a:cxnLst/>
              <a:rect l="l" t="t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3865" y="2511"/>
              <a:ext cx="949" cy="562"/>
            </a:xfrm>
            <a:custGeom>
              <a:avLst/>
              <a:gdLst/>
              <a:ahLst/>
              <a:cxnLst/>
              <a:rect l="l" t="t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4120" y="2639"/>
              <a:ext cx="465" cy="120"/>
            </a:xfrm>
            <a:custGeom>
              <a:avLst/>
              <a:gdLst/>
              <a:ahLst/>
              <a:cxnLst/>
              <a:rect l="l" t="t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919" y="2629"/>
              <a:ext cx="888" cy="459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3905" y="2660"/>
              <a:ext cx="869" cy="423"/>
            </a:xfrm>
            <a:custGeom>
              <a:avLst/>
              <a:gdLst/>
              <a:ahLst/>
              <a:cxnLst/>
              <a:rect l="l" t="t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240" y="2565"/>
              <a:ext cx="218" cy="21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4243" y="2577"/>
              <a:ext cx="233" cy="213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3310" y="2072"/>
              <a:ext cx="507" cy="167"/>
            </a:xfrm>
            <a:custGeom>
              <a:avLst/>
              <a:gdLst/>
              <a:ahLst/>
              <a:cxnLst/>
              <a:rect l="l" t="t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6" name="Google Shape;616;p6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17" name="Google Shape;617;p6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18" name="Google Shape;618;p6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2365" y="89"/>
                <a:ext cx="1807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3614" y="219"/>
                <a:ext cx="532" cy="12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3536" y="349"/>
                <a:ext cx="329" cy="109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3005" y="-100"/>
                <a:ext cx="68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2955" y="-100"/>
                <a:ext cx="579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560" y="61"/>
                <a:ext cx="831" cy="15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1984" y="172"/>
                <a:ext cx="262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1287" y="-367"/>
                <a:ext cx="721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1391" y="-343"/>
                <a:ext cx="659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3817" y="226"/>
                <a:ext cx="1209" cy="65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4379" y="325"/>
                <a:ext cx="69" cy="3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3817" y="536"/>
                <a:ext cx="42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4828" y="848"/>
                <a:ext cx="476" cy="15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4814" y="840"/>
                <a:ext cx="490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4490" y="916"/>
                <a:ext cx="471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4635" y="897"/>
                <a:ext cx="337" cy="13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3862" y="852"/>
                <a:ext cx="373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3751" y="826"/>
                <a:ext cx="388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3231" y="748"/>
                <a:ext cx="582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3246" y="729"/>
                <a:ext cx="472" cy="13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506" y="356"/>
                <a:ext cx="426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2610" y="-43"/>
                <a:ext cx="132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1559" y="344"/>
                <a:ext cx="798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3484" y="3507"/>
                <a:ext cx="4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3456" y="937"/>
                <a:ext cx="940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2294" y="-34"/>
                <a:ext cx="340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513" y="772"/>
                <a:ext cx="3831" cy="281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3520" y="1618"/>
                <a:ext cx="141" cy="682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3947" y="2057"/>
                <a:ext cx="893" cy="2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5" name="Google Shape;665;p6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66" name="Google Shape;666;p6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75" name="Google Shape;675;p6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76" name="Google Shape;676;p6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83" name="Google Shape;683;p6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84" name="Google Shape;684;p6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90" name="Google Shape;690;p6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691" name="Google Shape;691;p6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9" name="Google Shape;699;p6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700" name="Google Shape;700;p6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8" name="Google Shape;708;p6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09" name="Google Shape;709;p6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17" name="Google Shape;717;p6"/>
          <p:cNvSpPr txBox="1"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6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7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724" name="Google Shape;724;p7"/>
          <p:cNvSpPr txBox="1">
            <a:spLocks noGrp="1"/>
          </p:cNvSpPr>
          <p:nvPr>
            <p:ph type="body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725" name="Google Shape;725;p7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7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>
  <p:cSld name="Σύγκριση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8"/>
          <p:cNvSpPr txBox="1"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1" name="Google Shape;731;p8"/>
          <p:cNvSpPr txBox="1">
            <a:spLocks noGrp="1"/>
          </p:cNvSpPr>
          <p:nvPr>
            <p:ph type="body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32" name="Google Shape;732;p8"/>
          <p:cNvSpPr txBox="1">
            <a:spLocks noGrp="1"/>
          </p:cNvSpPr>
          <p:nvPr>
            <p:ph type="body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3" name="Google Shape;733;p8"/>
          <p:cNvSpPr txBox="1">
            <a:spLocks noGrp="1"/>
          </p:cNvSpPr>
          <p:nvPr>
            <p:ph type="body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34" name="Google Shape;734;p8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8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8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9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body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0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47" name="Google Shape;747;p10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8" name="Google Shape;748;p10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0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" name="Google Shape;22;p1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" name="Google Shape;37;p1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" name="Google Shape;46;p1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" name="Google Shape;55;p1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 flipH="1">
            <a:off x="10782664" y="2958792"/>
            <a:ext cx="1028242" cy="1140705"/>
            <a:chOff x="2052" y="995"/>
            <a:chExt cx="768" cy="852"/>
          </a:xfrm>
        </p:grpSpPr>
        <p:sp>
          <p:nvSpPr>
            <p:cNvPr id="65" name="Google Shape;65;p1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3"/>
          <p:cNvSpPr txBox="1">
            <a:spLocks noGrp="1"/>
          </p:cNvSpPr>
          <p:nvPr>
            <p:ph type="ctrTitle"/>
          </p:nvPr>
        </p:nvSpPr>
        <p:spPr>
          <a:xfrm>
            <a:off x="1678487" y="313151"/>
            <a:ext cx="9761970" cy="103966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l-GR" sz="4800" dirty="0">
                <a:latin typeface="Arial"/>
                <a:ea typeface="Arial"/>
                <a:cs typeface="Arial"/>
                <a:sym typeface="Arial"/>
              </a:rPr>
              <a:t>Το ψηφιακό μας ημερολόγιο</a:t>
            </a:r>
            <a:endParaRPr sz="4800" dirty="0"/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3068877" y="1590805"/>
            <a:ext cx="7403591" cy="20322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000" baseline="30000" dirty="0">
                <a:latin typeface="Arial"/>
                <a:ea typeface="Arial"/>
                <a:cs typeface="Arial"/>
                <a:sym typeface="Arial"/>
              </a:rPr>
              <a:t>1ο</a:t>
            </a:r>
            <a:r>
              <a:rPr lang="el-GR" sz="4000" dirty="0">
                <a:latin typeface="Arial"/>
                <a:ea typeface="Arial"/>
                <a:cs typeface="Arial"/>
                <a:sym typeface="Arial"/>
              </a:rPr>
              <a:t> ΝΗΠΙΑΓΩΓΕΙΟ ΑΝΔΡΑΒΙΔΑΣ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 sz="4000" dirty="0">
                <a:latin typeface="Arial"/>
                <a:ea typeface="Arial"/>
                <a:cs typeface="Arial"/>
                <a:sym typeface="Arial"/>
              </a:rPr>
              <a:t>2020-2021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4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Σήμερα είναι: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4"/>
          <p:cNvSpPr/>
          <p:nvPr/>
        </p:nvSpPr>
        <p:spPr>
          <a:xfrm>
            <a:off x="5139400" y="422694"/>
            <a:ext cx="3940935" cy="828192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dddd</a:t>
            </a: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7" name="Google Shape;777;p14"/>
          <p:cNvSpPr/>
          <p:nvPr/>
        </p:nvSpPr>
        <p:spPr>
          <a:xfrm>
            <a:off x="5598850" y="443984"/>
            <a:ext cx="3219718" cy="785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ΔΕΥΤΕΡΑ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4"/>
          <p:cNvSpPr/>
          <p:nvPr/>
        </p:nvSpPr>
        <p:spPr>
          <a:xfrm>
            <a:off x="1608995" y="2531771"/>
            <a:ext cx="3219718" cy="785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ΤΡΙΤΗ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4"/>
          <p:cNvSpPr/>
          <p:nvPr/>
        </p:nvSpPr>
        <p:spPr>
          <a:xfrm>
            <a:off x="1476072" y="3627287"/>
            <a:ext cx="3052797" cy="409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ΤΕΤΑΡΤΗ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4"/>
          <p:cNvSpPr/>
          <p:nvPr/>
        </p:nvSpPr>
        <p:spPr>
          <a:xfrm>
            <a:off x="1524000" y="4505159"/>
            <a:ext cx="3219718" cy="570891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ΠΕΜΠΤΗ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4"/>
          <p:cNvSpPr/>
          <p:nvPr/>
        </p:nvSpPr>
        <p:spPr>
          <a:xfrm>
            <a:off x="1476072" y="5247171"/>
            <a:ext cx="3219718" cy="785612"/>
          </a:xfrm>
          <a:prstGeom prst="rect">
            <a:avLst/>
          </a:prstGeom>
          <a:solidFill>
            <a:srgbClr val="3FC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ΠΑΡΑΣΚΕΥΗ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5915501" y="3480638"/>
            <a:ext cx="3219718" cy="78561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ΣΑΒΒΑΤΟ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/>
          <p:nvPr/>
        </p:nvSpPr>
        <p:spPr>
          <a:xfrm>
            <a:off x="5915501" y="4397799"/>
            <a:ext cx="3219718" cy="785612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ΚΥΡΙΑΚΗ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5"/>
          <p:cNvSpPr txBox="1">
            <a:spLocks noGrp="1"/>
          </p:cNvSpPr>
          <p:nvPr>
            <p:ph type="body" idx="1"/>
          </p:nvPr>
        </p:nvSpPr>
        <p:spPr>
          <a:xfrm>
            <a:off x="1548170" y="100975"/>
            <a:ext cx="9312822" cy="65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Σύρε τον αριθμό στο ημερολόγιο!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0" name="Google Shape;790;p15"/>
          <p:cNvGraphicFramePr/>
          <p:nvPr/>
        </p:nvGraphicFramePr>
        <p:xfrm>
          <a:off x="540914" y="579548"/>
          <a:ext cx="9985150" cy="6132160"/>
        </p:xfrm>
        <a:graphic>
          <a:graphicData uri="http://schemas.openxmlformats.org/drawingml/2006/table">
            <a:tbl>
              <a:tblPr firstRow="1" bandRow="1">
                <a:noFill/>
                <a:tableStyleId>{DA90F86E-A057-4FD8-BF58-44705529DDB6}</a:tableStyleId>
              </a:tblPr>
              <a:tblGrid>
                <a:gridCol w="14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Δευτέρα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Τρίτη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Τετάρτη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Πέμπτη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Παρασκευή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3FC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Σάββατο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Κυριακή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91" name="Google Shape;791;p15"/>
          <p:cNvSpPr/>
          <p:nvPr/>
        </p:nvSpPr>
        <p:spPr>
          <a:xfrm>
            <a:off x="1179769" y="5811821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5"/>
          <p:cNvSpPr/>
          <p:nvPr/>
        </p:nvSpPr>
        <p:spPr>
          <a:xfrm>
            <a:off x="9736815" y="4958042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5"/>
          <p:cNvSpPr/>
          <p:nvPr/>
        </p:nvSpPr>
        <p:spPr>
          <a:xfrm>
            <a:off x="8333433" y="4917963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5"/>
          <p:cNvSpPr/>
          <p:nvPr/>
        </p:nvSpPr>
        <p:spPr>
          <a:xfrm>
            <a:off x="6864219" y="4868679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5"/>
          <p:cNvSpPr/>
          <p:nvPr/>
        </p:nvSpPr>
        <p:spPr>
          <a:xfrm>
            <a:off x="5527864" y="4927830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5"/>
          <p:cNvSpPr/>
          <p:nvPr/>
        </p:nvSpPr>
        <p:spPr>
          <a:xfrm>
            <a:off x="4021994" y="4917964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5"/>
          <p:cNvSpPr/>
          <p:nvPr/>
        </p:nvSpPr>
        <p:spPr>
          <a:xfrm>
            <a:off x="2650901" y="4937698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5"/>
          <p:cNvSpPr/>
          <p:nvPr/>
        </p:nvSpPr>
        <p:spPr>
          <a:xfrm>
            <a:off x="1179769" y="4937698"/>
            <a:ext cx="736802" cy="69036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5"/>
          <p:cNvSpPr/>
          <p:nvPr/>
        </p:nvSpPr>
        <p:spPr>
          <a:xfrm>
            <a:off x="9783103" y="3998829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5"/>
          <p:cNvSpPr/>
          <p:nvPr/>
        </p:nvSpPr>
        <p:spPr>
          <a:xfrm>
            <a:off x="8362125" y="4001872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5"/>
          <p:cNvSpPr/>
          <p:nvPr/>
        </p:nvSpPr>
        <p:spPr>
          <a:xfrm>
            <a:off x="6890993" y="3968533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5"/>
          <p:cNvSpPr/>
          <p:nvPr/>
        </p:nvSpPr>
        <p:spPr>
          <a:xfrm>
            <a:off x="5419861" y="3983170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/>
          <p:nvPr/>
        </p:nvSpPr>
        <p:spPr>
          <a:xfrm>
            <a:off x="4021994" y="4033674"/>
            <a:ext cx="736802" cy="641843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/>
          <p:nvPr/>
        </p:nvSpPr>
        <p:spPr>
          <a:xfrm>
            <a:off x="2650901" y="3968534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/>
          <p:nvPr/>
        </p:nvSpPr>
        <p:spPr>
          <a:xfrm>
            <a:off x="1179769" y="3968534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5"/>
          <p:cNvSpPr/>
          <p:nvPr/>
        </p:nvSpPr>
        <p:spPr>
          <a:xfrm>
            <a:off x="1179769" y="3025653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5"/>
          <p:cNvSpPr/>
          <p:nvPr/>
        </p:nvSpPr>
        <p:spPr>
          <a:xfrm>
            <a:off x="1179769" y="2087945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/>
          <p:nvPr/>
        </p:nvSpPr>
        <p:spPr>
          <a:xfrm>
            <a:off x="2650901" y="2087945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5"/>
          <p:cNvSpPr/>
          <p:nvPr/>
        </p:nvSpPr>
        <p:spPr>
          <a:xfrm>
            <a:off x="2650901" y="3025653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5"/>
          <p:cNvSpPr/>
          <p:nvPr/>
        </p:nvSpPr>
        <p:spPr>
          <a:xfrm>
            <a:off x="4122033" y="2122591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5"/>
          <p:cNvSpPr/>
          <p:nvPr/>
        </p:nvSpPr>
        <p:spPr>
          <a:xfrm>
            <a:off x="3992637" y="3116499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/>
          <p:nvPr/>
        </p:nvSpPr>
        <p:spPr>
          <a:xfrm>
            <a:off x="5497690" y="2122591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5"/>
          <p:cNvSpPr/>
          <p:nvPr/>
        </p:nvSpPr>
        <p:spPr>
          <a:xfrm>
            <a:off x="5497690" y="3025652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5"/>
          <p:cNvSpPr/>
          <p:nvPr/>
        </p:nvSpPr>
        <p:spPr>
          <a:xfrm>
            <a:off x="6968822" y="2122591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5"/>
          <p:cNvSpPr/>
          <p:nvPr/>
        </p:nvSpPr>
        <p:spPr>
          <a:xfrm>
            <a:off x="6968822" y="3025651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5"/>
          <p:cNvSpPr/>
          <p:nvPr/>
        </p:nvSpPr>
        <p:spPr>
          <a:xfrm>
            <a:off x="8379080" y="2122591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5"/>
          <p:cNvSpPr/>
          <p:nvPr/>
        </p:nvSpPr>
        <p:spPr>
          <a:xfrm>
            <a:off x="8379080" y="3038860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5"/>
          <p:cNvSpPr/>
          <p:nvPr/>
        </p:nvSpPr>
        <p:spPr>
          <a:xfrm>
            <a:off x="8829567" y="1216941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5"/>
          <p:cNvSpPr/>
          <p:nvPr/>
        </p:nvSpPr>
        <p:spPr>
          <a:xfrm>
            <a:off x="9789338" y="2167099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5"/>
          <p:cNvSpPr/>
          <p:nvPr/>
        </p:nvSpPr>
        <p:spPr>
          <a:xfrm>
            <a:off x="9783103" y="3048247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6"/>
          <p:cNvSpPr txBox="1"/>
          <p:nvPr/>
        </p:nvSpPr>
        <p:spPr>
          <a:xfrm>
            <a:off x="701899" y="820105"/>
            <a:ext cx="49841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Ποια εποχή έχουμε;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16" descr="Free Vector | Spring landscape with two tr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452" y="2644272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8" name="Google Shape;828;p16" descr="Muneco De Nieve Images | Free Vectors, Stock Photos &amp; PS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7103" y="2538211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9" name="Google Shape;829;p16" descr="Autumn Sun | Free Vectors, Stock Photos &amp; PS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514" y="2512331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0" name="Google Shape;830;p16" descr="Download Hello Summer Background With With Cute Caricature Of The Sun for  free | Summer backgrounds, Hello summer, Summer wallpap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0306" y="2620938"/>
            <a:ext cx="1866408" cy="1866408"/>
          </a:xfrm>
          <a:prstGeom prst="rect">
            <a:avLst/>
          </a:prstGeom>
          <a:noFill/>
          <a:ln w="38100" cap="flat" cmpd="sng">
            <a:solidFill>
              <a:srgbClr val="3FC1F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1" name="Google Shape;831;p16"/>
          <p:cNvSpPr/>
          <p:nvPr/>
        </p:nvSpPr>
        <p:spPr>
          <a:xfrm>
            <a:off x="5552337" y="592428"/>
            <a:ext cx="3940935" cy="110168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2" name="Google Shape;832;p16"/>
          <p:cNvSpPr/>
          <p:nvPr/>
        </p:nvSpPr>
        <p:spPr>
          <a:xfrm>
            <a:off x="5819840" y="626006"/>
            <a:ext cx="2363638" cy="1034528"/>
          </a:xfrm>
          <a:prstGeom prst="foldedCorner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7B3F0B"/>
                </a:solidFill>
                <a:latin typeface="Arial"/>
                <a:ea typeface="Arial"/>
                <a:cs typeface="Arial"/>
                <a:sym typeface="Arial"/>
              </a:rPr>
              <a:t>ΦΘΙΝΟΠΩΡΟ</a:t>
            </a:r>
            <a:endParaRPr sz="2400" b="1">
              <a:solidFill>
                <a:srgbClr val="7B3F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6"/>
          <p:cNvSpPr/>
          <p:nvPr/>
        </p:nvSpPr>
        <p:spPr>
          <a:xfrm>
            <a:off x="3540279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C4ECFA"/>
          </a:solidFill>
          <a:ln w="38100" cap="flat" cmpd="sng">
            <a:solidFill>
              <a:srgbClr val="0D8E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ΧΕΙΜΩΝΑΣ</a:t>
            </a:r>
            <a:endParaRPr sz="2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6"/>
          <p:cNvSpPr/>
          <p:nvPr/>
        </p:nvSpPr>
        <p:spPr>
          <a:xfrm>
            <a:off x="6128565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37FF37"/>
          </a:solidFill>
          <a:ln w="381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ΑΝΟΙΞΗ</a:t>
            </a:r>
            <a:endParaRPr sz="2400" b="1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6"/>
          <p:cNvSpPr/>
          <p:nvPr/>
        </p:nvSpPr>
        <p:spPr>
          <a:xfrm>
            <a:off x="8623729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ΚΑΛΟΚΑΙΡΙ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"/>
          <p:cNvSpPr txBox="1"/>
          <p:nvPr/>
        </p:nvSpPr>
        <p:spPr>
          <a:xfrm>
            <a:off x="701898" y="820105"/>
            <a:ext cx="10270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Ποιος μήνας του Φθινοπώρου είναι τώρα;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7"/>
          <p:cNvSpPr/>
          <p:nvPr/>
        </p:nvSpPr>
        <p:spPr>
          <a:xfrm>
            <a:off x="1004553" y="2828983"/>
            <a:ext cx="3940935" cy="110168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3" name="Google Shape;843;p17"/>
          <p:cNvSpPr/>
          <p:nvPr/>
        </p:nvSpPr>
        <p:spPr>
          <a:xfrm>
            <a:off x="6954591" y="1793540"/>
            <a:ext cx="3000778" cy="708338"/>
          </a:xfrm>
          <a:prstGeom prst="foldedCorner">
            <a:avLst>
              <a:gd name="adj" fmla="val 16667"/>
            </a:avLst>
          </a:prstGeom>
          <a:solidFill>
            <a:srgbClr val="008000"/>
          </a:solidFill>
          <a:ln w="38100" cap="flat" cmpd="sng">
            <a:solidFill>
              <a:srgbClr val="7B3F0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ΣΕΠΤΕΜΒΡΙΟΣ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7"/>
          <p:cNvSpPr/>
          <p:nvPr/>
        </p:nvSpPr>
        <p:spPr>
          <a:xfrm>
            <a:off x="6954591" y="2828982"/>
            <a:ext cx="3000778" cy="708338"/>
          </a:xfrm>
          <a:prstGeom prst="foldedCorner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ΟΚΤΩΒΡΙΟΣ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7"/>
          <p:cNvSpPr/>
          <p:nvPr/>
        </p:nvSpPr>
        <p:spPr>
          <a:xfrm>
            <a:off x="1776472" y="3086768"/>
            <a:ext cx="3000778" cy="684463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B95E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ΝΟΕΜΒΡΙΟΣ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8"/>
          <p:cNvSpPr txBox="1"/>
          <p:nvPr/>
        </p:nvSpPr>
        <p:spPr>
          <a:xfrm>
            <a:off x="1217054" y="774330"/>
            <a:ext cx="40632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Τι έτος έχουμε;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8"/>
          <p:cNvSpPr/>
          <p:nvPr/>
        </p:nvSpPr>
        <p:spPr>
          <a:xfrm>
            <a:off x="5395075" y="360609"/>
            <a:ext cx="2292439" cy="2086378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3" name="Google Shape;853;p18"/>
          <p:cNvSpPr/>
          <p:nvPr/>
        </p:nvSpPr>
        <p:spPr>
          <a:xfrm>
            <a:off x="1558344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8"/>
          <p:cNvSpPr/>
          <p:nvPr/>
        </p:nvSpPr>
        <p:spPr>
          <a:xfrm>
            <a:off x="5646212" y="461139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8"/>
          <p:cNvSpPr/>
          <p:nvPr/>
        </p:nvSpPr>
        <p:spPr>
          <a:xfrm>
            <a:off x="5807298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8"/>
          <p:cNvSpPr/>
          <p:nvPr/>
        </p:nvSpPr>
        <p:spPr>
          <a:xfrm>
            <a:off x="7933385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9"/>
          <p:cNvSpPr/>
          <p:nvPr/>
        </p:nvSpPr>
        <p:spPr>
          <a:xfrm>
            <a:off x="7347966" y="261328"/>
            <a:ext cx="1956000" cy="17256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1800" dirty="0">
                <a:solidFill>
                  <a:srgbClr val="FF0000"/>
                </a:solidFill>
              </a:rPr>
              <a:t>ΣΥΝΝΕΦΑ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3" name="Google Shape;863;p19"/>
          <p:cNvSpPr txBox="1">
            <a:spLocks noGrp="1"/>
          </p:cNvSpPr>
          <p:nvPr>
            <p:ph type="title"/>
          </p:nvPr>
        </p:nvSpPr>
        <p:spPr>
          <a:xfrm>
            <a:off x="1199547" y="254590"/>
            <a:ext cx="6323486" cy="97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l-GR" sz="3600">
                <a:latin typeface="Arial"/>
                <a:ea typeface="Arial"/>
                <a:cs typeface="Arial"/>
                <a:sym typeface="Arial"/>
              </a:rPr>
              <a:t>Τι καιρό έχει σήμερα;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Google Shape;8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31" y="1814465"/>
            <a:ext cx="1005340" cy="91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9" descr="https://srv2.imgonline.com.ua/result_img/imgonline-com-ua-Transparent-background-wgcKA5eG8M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2695" y="1758664"/>
            <a:ext cx="1043972" cy="104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9" descr="https://srv2.imgonline.com.ua/result_img/imgonline-com-ua-Transparent-background-o1MBqOUcyILdJX.png"/>
          <p:cNvPicPr preferRelativeResize="0"/>
          <p:nvPr/>
        </p:nvPicPr>
        <p:blipFill rotWithShape="1">
          <a:blip r:embed="rId5">
            <a:alphaModFix/>
          </a:blip>
          <a:srcRect t="14619" b="17367"/>
          <a:stretch/>
        </p:blipFill>
        <p:spPr>
          <a:xfrm>
            <a:off x="3743134" y="1758664"/>
            <a:ext cx="1325495" cy="90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9" descr="https://srv2.imgonline.com.ua/result_img/imgonline-com-ua-Transparent-background-1i8prPcGoYJ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3375" y="1551771"/>
            <a:ext cx="1421890" cy="97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4174" y="1864925"/>
            <a:ext cx="913450" cy="9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9"/>
          <p:cNvSpPr/>
          <p:nvPr/>
        </p:nvSpPr>
        <p:spPr>
          <a:xfrm>
            <a:off x="7674170" y="768026"/>
            <a:ext cx="1379678" cy="610903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ΗΛΙΟΣ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9"/>
          <p:cNvSpPr/>
          <p:nvPr/>
        </p:nvSpPr>
        <p:spPr>
          <a:xfrm>
            <a:off x="2230956" y="2856918"/>
            <a:ext cx="1379678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ΒΡΟΧΗ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9"/>
          <p:cNvSpPr/>
          <p:nvPr/>
        </p:nvSpPr>
        <p:spPr>
          <a:xfrm>
            <a:off x="4005391" y="2778375"/>
            <a:ext cx="1495559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FF0000"/>
                </a:solidFill>
              </a:rPr>
              <a:t>ΣΥΝΝΕΦΑ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9"/>
          <p:cNvSpPr/>
          <p:nvPr/>
        </p:nvSpPr>
        <p:spPr>
          <a:xfrm>
            <a:off x="5810521" y="2530897"/>
            <a:ext cx="1500900" cy="687000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ΗΛΙΟΣ ΜΕ ΣΥΝΝΕΦΑ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9"/>
          <p:cNvSpPr/>
          <p:nvPr/>
        </p:nvSpPr>
        <p:spPr>
          <a:xfrm>
            <a:off x="7674170" y="2856918"/>
            <a:ext cx="1379678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ΧΙΟΝΙ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Επιστροφή στο σχολείο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138</Words>
  <Application>Microsoft Office PowerPoint</Application>
  <PresentationFormat>Ευρεία οθόνη</PresentationFormat>
  <Paragraphs>109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Cambria</vt:lpstr>
      <vt:lpstr>Επιστροφή στο σχολείο 16x9</vt:lpstr>
      <vt:lpstr>Το ψηφιακό μας ημερολόγιο</vt:lpstr>
      <vt:lpstr>Σήμερα είναι: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καιρό έχει σήμερα;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ψηφιακό μας ημερολόγιο</dc:title>
  <dc:creator>User</dc:creator>
  <cp:lastModifiedBy>ΑΓΓΕΛΙΚΗ ΧΡΙΣΤΟΠΟΥΛΟΥ</cp:lastModifiedBy>
  <cp:revision>22</cp:revision>
  <dcterms:modified xsi:type="dcterms:W3CDTF">2020-11-30T12:27:57Z</dcterms:modified>
</cp:coreProperties>
</file>